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1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A939-6B30-4D1E-8668-B2E4BC16E07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A486-C38D-4405-8A65-BC4B38F22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705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A939-6B30-4D1E-8668-B2E4BC16E07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A486-C38D-4405-8A65-BC4B38F22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970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A939-6B30-4D1E-8668-B2E4BC16E07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A486-C38D-4405-8A65-BC4B38F22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58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A939-6B30-4D1E-8668-B2E4BC16E07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A486-C38D-4405-8A65-BC4B38F22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36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A939-6B30-4D1E-8668-B2E4BC16E07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A486-C38D-4405-8A65-BC4B38F22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24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A939-6B30-4D1E-8668-B2E4BC16E07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A486-C38D-4405-8A65-BC4B38F22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24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A939-6B30-4D1E-8668-B2E4BC16E07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A486-C38D-4405-8A65-BC4B38F22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420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A939-6B30-4D1E-8668-B2E4BC16E07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A486-C38D-4405-8A65-BC4B38F22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33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A939-6B30-4D1E-8668-B2E4BC16E07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A486-C38D-4405-8A65-BC4B38F22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23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A939-6B30-4D1E-8668-B2E4BC16E07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A486-C38D-4405-8A65-BC4B38F22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46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A939-6B30-4D1E-8668-B2E4BC16E07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A486-C38D-4405-8A65-BC4B38F22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15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3A939-6B30-4D1E-8668-B2E4BC16E07A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5A486-C38D-4405-8A65-BC4B38F22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82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351722" y="2302827"/>
            <a:ext cx="6806565" cy="3000693"/>
          </a:xfrm>
          <a:prstGeom prst="roundRect">
            <a:avLst/>
          </a:prstGeom>
          <a:noFill/>
          <a:ln w="571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605" y="2388235"/>
            <a:ext cx="6400800" cy="275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311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</dc:creator>
  <cp:lastModifiedBy>Thomas</cp:lastModifiedBy>
  <cp:revision>2</cp:revision>
  <dcterms:created xsi:type="dcterms:W3CDTF">2022-02-22T00:24:54Z</dcterms:created>
  <dcterms:modified xsi:type="dcterms:W3CDTF">2022-02-22T00:30:17Z</dcterms:modified>
</cp:coreProperties>
</file>